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2" r:id="rId10"/>
    <p:sldId id="28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74" r:id="rId28"/>
    <p:sldId id="275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66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3/8/2019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2019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2017 – 2018,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ISO 9001:2015,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2019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3.500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57912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804691"/>
              </p:ext>
            </p:extLst>
          </p:nvPr>
        </p:nvGraphicFramePr>
        <p:xfrm>
          <a:off x="838200" y="1371601"/>
          <a:ext cx="8001000" cy="48005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01946"/>
                <a:gridCol w="4298654"/>
                <a:gridCol w="1752600"/>
                <a:gridCol w="1447800"/>
              </a:tblGrid>
              <a:tr h="478165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5520117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2539">
                <a:tc gridSpan="4">
                  <a:txBody>
                    <a:bodyPr/>
                    <a:lstStyle/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111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855817"/>
              </p:ext>
            </p:extLst>
          </p:nvPr>
        </p:nvGraphicFramePr>
        <p:xfrm>
          <a:off x="914400" y="1371600"/>
          <a:ext cx="7848600" cy="543538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33400"/>
                <a:gridCol w="3581400"/>
                <a:gridCol w="1600200"/>
                <a:gridCol w="2133600"/>
              </a:tblGrid>
              <a:tr h="533400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472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48532">
                <a:tc gridSpan="4">
                  <a:txBody>
                    <a:bodyPr/>
                    <a:lstStyle/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Lạnh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7281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504921">
                <a:tc gridSpan="4">
                  <a:txBody>
                    <a:bodyPr/>
                    <a:lstStyle/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</a:t>
                      </a: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532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toán doanh nghiệp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 trị doanh nghiệp vừa và nhỏ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6135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pPr lvl="1" algn="l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endParaRPr lang="en-US" sz="33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25511"/>
              </p:ext>
            </p:extLst>
          </p:nvPr>
        </p:nvGraphicFramePr>
        <p:xfrm>
          <a:off x="838200" y="1371600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endParaRPr lang="en-US" sz="2600" baseline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0827209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điều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khiển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6852796"/>
              </p:ext>
            </p:extLst>
          </p:nvPr>
        </p:nvGraphicFramePr>
        <p:xfrm>
          <a:off x="762000" y="1066800"/>
          <a:ext cx="7924800" cy="5725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699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310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098185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2001501"/>
              </p:ext>
            </p:extLst>
          </p:nvPr>
        </p:nvGraphicFramePr>
        <p:xfrm>
          <a:off x="457200" y="1219197"/>
          <a:ext cx="8229600" cy="53029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vừa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nhỏ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Logis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tic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6340113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15/4/2019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30/9/2019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055864"/>
              </p:ext>
            </p:extLst>
          </p:nvPr>
        </p:nvGraphicFramePr>
        <p:xfrm>
          <a:off x="381000" y="1142999"/>
          <a:ext cx="8153402" cy="4950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080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79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6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khí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tạo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5520117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997301"/>
              </p:ext>
            </p:extLst>
          </p:nvPr>
        </p:nvGraphicFramePr>
        <p:xfrm>
          <a:off x="533400" y="1219200"/>
          <a:ext cx="8077199" cy="4983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5510304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0" marR="0" marT="0" marB="0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934561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8616569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6793162"/>
              </p:ext>
            </p:extLst>
          </p:nvPr>
        </p:nvGraphicFramePr>
        <p:xfrm>
          <a:off x="609600" y="1264922"/>
          <a:ext cx="7848601" cy="5364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4367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7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419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</a:p>
                  </a:txBody>
                  <a:tcPr marL="0" marR="0" marT="0" marB="0"/>
                </a:tc>
              </a:tr>
              <a:tr h="365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7048140"/>
              </p:ext>
            </p:extLst>
          </p:nvPr>
        </p:nvGraphicFramePr>
        <p:xfrm>
          <a:off x="609600" y="1153157"/>
          <a:ext cx="8000999" cy="5491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Logistic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5340113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huyện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Long,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2019.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2334</Words>
  <Application>Microsoft Office PowerPoint</Application>
  <PresentationFormat>On-screen Show (4:3)</PresentationFormat>
  <Paragraphs>544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2019</vt:lpstr>
      <vt:lpstr>1. XÉT TUYỂN CAO ĐẲNG: 3.500 CHỈ TIÊU    1.1. Ngành đào tạo chất lượng cao</vt:lpstr>
      <vt:lpstr>1. XÉT TUYỂN CAO ĐẲNG: 3.500 CHỈ TIÊU 1.1. Ngành đào tạo chất lượng cao</vt:lpstr>
      <vt:lpstr>1. XÉT TUYỂN CAO ĐẲNG: 3.500 CHỈ TIÊU  1.2. Ngành đào tạo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USER</cp:lastModifiedBy>
  <cp:revision>33</cp:revision>
  <dcterms:created xsi:type="dcterms:W3CDTF">2018-03-24T15:50:44Z</dcterms:created>
  <dcterms:modified xsi:type="dcterms:W3CDTF">2019-03-07T17:30:07Z</dcterms:modified>
</cp:coreProperties>
</file>